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embeddings/oleObject1.bin" ContentType="application/vnd.openxmlformats-officedocument.oleObject"/>
  <Override PartName="/ppt/media/audio1.bin" ContentType="audio/unknown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534" r:id="rId2"/>
    <p:sldId id="256" r:id="rId3"/>
    <p:sldId id="258" r:id="rId4"/>
    <p:sldId id="324" r:id="rId5"/>
    <p:sldId id="325" r:id="rId6"/>
    <p:sldId id="327" r:id="rId7"/>
    <p:sldId id="328" r:id="rId8"/>
    <p:sldId id="326" r:id="rId9"/>
    <p:sldId id="263" r:id="rId10"/>
    <p:sldId id="291" r:id="rId11"/>
    <p:sldId id="295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  <p:sldId id="301" r:id="rId21"/>
    <p:sldId id="440" r:id="rId22"/>
    <p:sldId id="374" r:id="rId23"/>
    <p:sldId id="441" r:id="rId24"/>
    <p:sldId id="375" r:id="rId25"/>
    <p:sldId id="442" r:id="rId26"/>
    <p:sldId id="376" r:id="rId27"/>
    <p:sldId id="443" r:id="rId28"/>
    <p:sldId id="377" r:id="rId29"/>
    <p:sldId id="533" r:id="rId30"/>
    <p:sldId id="444" r:id="rId31"/>
    <p:sldId id="306" r:id="rId32"/>
    <p:sldId id="381" r:id="rId33"/>
    <p:sldId id="445" r:id="rId34"/>
    <p:sldId id="380" r:id="rId35"/>
    <p:sldId id="446" r:id="rId36"/>
    <p:sldId id="379" r:id="rId37"/>
    <p:sldId id="447" r:id="rId38"/>
    <p:sldId id="378" r:id="rId39"/>
    <p:sldId id="448" r:id="rId40"/>
    <p:sldId id="312" r:id="rId41"/>
    <p:sldId id="449" r:id="rId42"/>
    <p:sldId id="385" r:id="rId43"/>
    <p:sldId id="450" r:id="rId44"/>
    <p:sldId id="384" r:id="rId45"/>
    <p:sldId id="451" r:id="rId46"/>
    <p:sldId id="383" r:id="rId47"/>
    <p:sldId id="452" r:id="rId48"/>
    <p:sldId id="382" r:id="rId49"/>
    <p:sldId id="453" r:id="rId50"/>
    <p:sldId id="318" r:id="rId51"/>
    <p:sldId id="454" r:id="rId52"/>
    <p:sldId id="388" r:id="rId53"/>
    <p:sldId id="455" r:id="rId54"/>
    <p:sldId id="387" r:id="rId55"/>
    <p:sldId id="456" r:id="rId56"/>
    <p:sldId id="386" r:id="rId57"/>
    <p:sldId id="457" r:id="rId58"/>
    <p:sldId id="370" r:id="rId59"/>
    <p:sldId id="389" r:id="rId60"/>
    <p:sldId id="458" r:id="rId61"/>
    <p:sldId id="320" r:id="rId62"/>
    <p:sldId id="459" r:id="rId63"/>
    <p:sldId id="393" r:id="rId64"/>
    <p:sldId id="460" r:id="rId65"/>
    <p:sldId id="392" r:id="rId66"/>
    <p:sldId id="461" r:id="rId67"/>
    <p:sldId id="391" r:id="rId68"/>
    <p:sldId id="462" r:id="rId69"/>
    <p:sldId id="390" r:id="rId70"/>
    <p:sldId id="463" r:id="rId71"/>
    <p:sldId id="329" r:id="rId72"/>
    <p:sldId id="330" r:id="rId7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 Blac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 Blac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 Blac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 Black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16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printerSettings" Target="printerSettings/printerSettings1.bin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1F648-C730-4644-92BE-B2813B5CE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7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A81AF-4FE5-B243-9010-5A5E0084B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1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0F350-24E3-EE41-8B69-00D30CB41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6C4A4-3DDF-5841-BCDD-57259313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6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07B97-5B05-CE4D-B23F-E7501E2B3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77763-4BE1-0741-8192-8FB4A6107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19807-06E3-7D46-8BB7-D2886AAA2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9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F263A-C5B9-FD4C-9D49-7B8A68B66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8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AB914-5CB8-8246-87B8-CA5DD51C4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DF0F1-7C40-1F4C-AB42-FF799228E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8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426C5-872C-D548-9B7C-F4E4D3FE4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7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280EC096-6DDB-C943-9EBA-F7DB54F69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4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9.xml"/><Relationship Id="rId3" Type="http://schemas.openxmlformats.org/officeDocument/2006/relationships/audio" Target="../media/audio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7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9.bin"/><Relationship Id="rId6" Type="http://schemas.openxmlformats.org/officeDocument/2006/relationships/image" Target="../media/image1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5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7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9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0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1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2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3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6.wmf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28.wmf"/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9.wmf"/><Relationship Id="rId1" Type="http://schemas.openxmlformats.org/officeDocument/2006/relationships/vmlDrawing" Target="../drawings/vmlDrawing25.vml"/><Relationship Id="rId2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30.wmf"/><Relationship Id="rId1" Type="http://schemas.openxmlformats.org/officeDocument/2006/relationships/vmlDrawing" Target="../drawings/vmlDrawing26.vml"/><Relationship Id="rId2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27.bin"/><Relationship Id="rId6" Type="http://schemas.openxmlformats.org/officeDocument/2006/relationships/image" Target="../media/image31.wmf"/><Relationship Id="rId1" Type="http://schemas.openxmlformats.org/officeDocument/2006/relationships/vmlDrawing" Target="../drawings/vmlDrawing27.vml"/><Relationship Id="rId2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32.wmf"/><Relationship Id="rId1" Type="http://schemas.openxmlformats.org/officeDocument/2006/relationships/vmlDrawing" Target="../drawings/vmlDrawing28.vml"/><Relationship Id="rId2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29.bin"/><Relationship Id="rId6" Type="http://schemas.openxmlformats.org/officeDocument/2006/relationships/image" Target="../media/image33.wmf"/><Relationship Id="rId1" Type="http://schemas.openxmlformats.org/officeDocument/2006/relationships/vmlDrawing" Target="../drawings/vmlDrawing29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34.wmf"/><Relationship Id="rId1" Type="http://schemas.openxmlformats.org/officeDocument/2006/relationships/vmlDrawing" Target="../drawings/vmlDrawing30.vml"/><Relationship Id="rId2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31.bin"/><Relationship Id="rId6" Type="http://schemas.openxmlformats.org/officeDocument/2006/relationships/image" Target="../media/image35.wmf"/><Relationship Id="rId1" Type="http://schemas.openxmlformats.org/officeDocument/2006/relationships/vmlDrawing" Target="../drawings/vmlDrawing31.vml"/><Relationship Id="rId2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36.wmf"/><Relationship Id="rId1" Type="http://schemas.openxmlformats.org/officeDocument/2006/relationships/vmlDrawing" Target="../drawings/vmlDrawing32.vml"/><Relationship Id="rId2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33.bin"/><Relationship Id="rId6" Type="http://schemas.openxmlformats.org/officeDocument/2006/relationships/image" Target="../media/image37.wmf"/><Relationship Id="rId1" Type="http://schemas.openxmlformats.org/officeDocument/2006/relationships/vmlDrawing" Target="../drawings/vmlDrawing33.vml"/><Relationship Id="rId2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38.wmf"/><Relationship Id="rId1" Type="http://schemas.openxmlformats.org/officeDocument/2006/relationships/vmlDrawing" Target="../drawings/vmlDrawing34.vml"/><Relationship Id="rId2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35.bin"/><Relationship Id="rId6" Type="http://schemas.openxmlformats.org/officeDocument/2006/relationships/image" Target="../media/image39.wmf"/><Relationship Id="rId1" Type="http://schemas.openxmlformats.org/officeDocument/2006/relationships/vmlDrawing" Target="../drawings/vmlDrawing35.vml"/><Relationship Id="rId2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4" Type="http://schemas.openxmlformats.org/officeDocument/2006/relationships/image" Target="../media/image40.wmf"/><Relationship Id="rId1" Type="http://schemas.openxmlformats.org/officeDocument/2006/relationships/vmlDrawing" Target="../drawings/vmlDrawing36.vml"/><Relationship Id="rId2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37.bin"/><Relationship Id="rId6" Type="http://schemas.openxmlformats.org/officeDocument/2006/relationships/image" Target="../media/image41.wmf"/><Relationship Id="rId1" Type="http://schemas.openxmlformats.org/officeDocument/2006/relationships/vmlDrawing" Target="../drawings/vmlDrawing37.vml"/><Relationship Id="rId2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4" Type="http://schemas.openxmlformats.org/officeDocument/2006/relationships/image" Target="../media/image42.wmf"/><Relationship Id="rId1" Type="http://schemas.openxmlformats.org/officeDocument/2006/relationships/vmlDrawing" Target="../drawings/vmlDrawing38.vml"/><Relationship Id="rId2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39.bin"/><Relationship Id="rId6" Type="http://schemas.openxmlformats.org/officeDocument/2006/relationships/image" Target="../media/image43.wmf"/><Relationship Id="rId1" Type="http://schemas.openxmlformats.org/officeDocument/2006/relationships/vmlDrawing" Target="../drawings/vmlDrawing39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4" Type="http://schemas.openxmlformats.org/officeDocument/2006/relationships/image" Target="../media/image44.wmf"/><Relationship Id="rId1" Type="http://schemas.openxmlformats.org/officeDocument/2006/relationships/vmlDrawing" Target="../drawings/vmlDrawing40.vml"/><Relationship Id="rId2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41.bin"/><Relationship Id="rId6" Type="http://schemas.openxmlformats.org/officeDocument/2006/relationships/image" Target="../media/image45.wmf"/><Relationship Id="rId1" Type="http://schemas.openxmlformats.org/officeDocument/2006/relationships/vmlDrawing" Target="../drawings/vmlDrawing41.vml"/><Relationship Id="rId2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4" Type="http://schemas.openxmlformats.org/officeDocument/2006/relationships/image" Target="../media/image46.wmf"/><Relationship Id="rId1" Type="http://schemas.openxmlformats.org/officeDocument/2006/relationships/vmlDrawing" Target="../drawings/vmlDrawing42.vml"/><Relationship Id="rId2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9.xml"/><Relationship Id="rId3" Type="http://schemas.openxmlformats.org/officeDocument/2006/relationships/audio" Target="../media/audio1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4" Type="http://schemas.openxmlformats.org/officeDocument/2006/relationships/image" Target="../media/image47.wmf"/><Relationship Id="rId1" Type="http://schemas.openxmlformats.org/officeDocument/2006/relationships/vmlDrawing" Target="../drawings/vmlDrawing43.vml"/><Relationship Id="rId2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9.xml"/><Relationship Id="rId3" Type="http://schemas.openxmlformats.org/officeDocument/2006/relationships/audio" Target="../media/audio1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4" Type="http://schemas.openxmlformats.org/officeDocument/2006/relationships/image" Target="../media/image48.wmf"/><Relationship Id="rId1" Type="http://schemas.openxmlformats.org/officeDocument/2006/relationships/vmlDrawing" Target="../drawings/vmlDrawing44.vml"/><Relationship Id="rId2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9.xml"/><Relationship Id="rId3" Type="http://schemas.openxmlformats.org/officeDocument/2006/relationships/audio" Target="../media/audio1.bin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6.xml"/><Relationship Id="rId3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4" Type="http://schemas.openxmlformats.org/officeDocument/2006/relationships/image" Target="../media/image49.wmf"/><Relationship Id="rId1" Type="http://schemas.openxmlformats.org/officeDocument/2006/relationships/vmlDrawing" Target="../drawings/vmlDrawing45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9.xml"/><Relationship Id="rId3" Type="http://schemas.openxmlformats.org/officeDocument/2006/relationships/audio" Target="../media/audio1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4" Type="http://schemas.openxmlformats.org/officeDocument/2006/relationships/image" Target="../media/image50.wmf"/><Relationship Id="rId1" Type="http://schemas.openxmlformats.org/officeDocument/2006/relationships/vmlDrawing" Target="../drawings/vmlDrawing46.vml"/><Relationship Id="rId2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47.bin"/><Relationship Id="rId6" Type="http://schemas.openxmlformats.org/officeDocument/2006/relationships/image" Target="../media/image51.wmf"/><Relationship Id="rId1" Type="http://schemas.openxmlformats.org/officeDocument/2006/relationships/vmlDrawing" Target="../drawings/vmlDrawing47.vml"/><Relationship Id="rId2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4" Type="http://schemas.openxmlformats.org/officeDocument/2006/relationships/image" Target="../media/image52.wmf"/><Relationship Id="rId1" Type="http://schemas.openxmlformats.org/officeDocument/2006/relationships/vmlDrawing" Target="../drawings/vmlDrawing48.vml"/><Relationship Id="rId2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49.bin"/><Relationship Id="rId6" Type="http://schemas.openxmlformats.org/officeDocument/2006/relationships/image" Target="../media/image53.wmf"/><Relationship Id="rId1" Type="http://schemas.openxmlformats.org/officeDocument/2006/relationships/vmlDrawing" Target="../drawings/vmlDrawing49.vml"/><Relationship Id="rId2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4" Type="http://schemas.openxmlformats.org/officeDocument/2006/relationships/image" Target="../media/image54.wmf"/><Relationship Id="rId1" Type="http://schemas.openxmlformats.org/officeDocument/2006/relationships/vmlDrawing" Target="../drawings/vmlDrawing50.vml"/><Relationship Id="rId2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9.xml"/><Relationship Id="rId3" Type="http://schemas.openxmlformats.org/officeDocument/2006/relationships/audio" Target="../media/audio1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4" Type="http://schemas.openxmlformats.org/officeDocument/2006/relationships/image" Target="../media/image55.wmf"/><Relationship Id="rId1" Type="http://schemas.openxmlformats.org/officeDocument/2006/relationships/vmlDrawing" Target="../drawings/vmlDrawing51.vml"/><Relationship Id="rId2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9.xml"/><Relationship Id="rId3" Type="http://schemas.openxmlformats.org/officeDocument/2006/relationships/audio" Target="../media/audio1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4" Type="http://schemas.openxmlformats.org/officeDocument/2006/relationships/image" Target="../media/image56.wmf"/><Relationship Id="rId1" Type="http://schemas.openxmlformats.org/officeDocument/2006/relationships/vmlDrawing" Target="../drawings/vmlDrawing52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audio" Target="../media/audio1.bin"/><Relationship Id="rId5" Type="http://schemas.openxmlformats.org/officeDocument/2006/relationships/oleObject" Target="../embeddings/oleObject53.bin"/><Relationship Id="rId6" Type="http://schemas.openxmlformats.org/officeDocument/2006/relationships/image" Target="../media/image57.wmf"/><Relationship Id="rId1" Type="http://schemas.openxmlformats.org/officeDocument/2006/relationships/vmlDrawing" Target="../drawings/vmlDrawing53.vml"/><Relationship Id="rId2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oleObject54.bin"/><Relationship Id="rId5" Type="http://schemas.openxmlformats.org/officeDocument/2006/relationships/image" Target="../media/image58.wmf"/><Relationship Id="rId1" Type="http://schemas.openxmlformats.org/officeDocument/2006/relationships/vmlDrawing" Target="../drawings/vmlDrawing54.vml"/><Relationship Id="rId2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0" Type="http://schemas.openxmlformats.org/officeDocument/2006/relationships/slide" Target="slide42.xml"/><Relationship Id="rId21" Type="http://schemas.openxmlformats.org/officeDocument/2006/relationships/slide" Target="slide44.xml"/><Relationship Id="rId22" Type="http://schemas.openxmlformats.org/officeDocument/2006/relationships/slide" Target="slide46.xml"/><Relationship Id="rId23" Type="http://schemas.openxmlformats.org/officeDocument/2006/relationships/slide" Target="slide48.xml"/><Relationship Id="rId24" Type="http://schemas.openxmlformats.org/officeDocument/2006/relationships/slide" Target="slide50.xml"/><Relationship Id="rId25" Type="http://schemas.openxmlformats.org/officeDocument/2006/relationships/slide" Target="slide52.xml"/><Relationship Id="rId26" Type="http://schemas.openxmlformats.org/officeDocument/2006/relationships/slide" Target="slide54.xml"/><Relationship Id="rId27" Type="http://schemas.openxmlformats.org/officeDocument/2006/relationships/slide" Target="slide58.xml"/><Relationship Id="rId28" Type="http://schemas.openxmlformats.org/officeDocument/2006/relationships/slide" Target="slide59.xml"/><Relationship Id="rId29" Type="http://schemas.openxmlformats.org/officeDocument/2006/relationships/slide" Target="slide61.xml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4" Type="http://schemas.openxmlformats.org/officeDocument/2006/relationships/slide" Target="slide10.xml"/><Relationship Id="rId5" Type="http://schemas.openxmlformats.org/officeDocument/2006/relationships/slide" Target="slide12.xml"/><Relationship Id="rId30" Type="http://schemas.openxmlformats.org/officeDocument/2006/relationships/slide" Target="slide63.xml"/><Relationship Id="rId31" Type="http://schemas.openxmlformats.org/officeDocument/2006/relationships/slide" Target="slide65.xml"/><Relationship Id="rId32" Type="http://schemas.openxmlformats.org/officeDocument/2006/relationships/slide" Target="slide67.xml"/><Relationship Id="rId9" Type="http://schemas.openxmlformats.org/officeDocument/2006/relationships/slide" Target="slide20.xml"/><Relationship Id="rId6" Type="http://schemas.openxmlformats.org/officeDocument/2006/relationships/slide" Target="slide14.xml"/><Relationship Id="rId7" Type="http://schemas.openxmlformats.org/officeDocument/2006/relationships/slide" Target="slide16.xml"/><Relationship Id="rId8" Type="http://schemas.openxmlformats.org/officeDocument/2006/relationships/slide" Target="slide18.xml"/><Relationship Id="rId33" Type="http://schemas.openxmlformats.org/officeDocument/2006/relationships/slide" Target="slide69.xml"/><Relationship Id="rId34" Type="http://schemas.openxmlformats.org/officeDocument/2006/relationships/slide" Target="slide71.xml"/><Relationship Id="rId10" Type="http://schemas.openxmlformats.org/officeDocument/2006/relationships/slide" Target="slide22.xml"/><Relationship Id="rId11" Type="http://schemas.openxmlformats.org/officeDocument/2006/relationships/slide" Target="slide24.xml"/><Relationship Id="rId12" Type="http://schemas.openxmlformats.org/officeDocument/2006/relationships/slide" Target="slide26.xml"/><Relationship Id="rId13" Type="http://schemas.openxmlformats.org/officeDocument/2006/relationships/slide" Target="slide28.xml"/><Relationship Id="rId14" Type="http://schemas.openxmlformats.org/officeDocument/2006/relationships/slide" Target="slide30.xml"/><Relationship Id="rId15" Type="http://schemas.openxmlformats.org/officeDocument/2006/relationships/slide" Target="slide32.xml"/><Relationship Id="rId16" Type="http://schemas.openxmlformats.org/officeDocument/2006/relationships/slide" Target="slide34.xml"/><Relationship Id="rId17" Type="http://schemas.openxmlformats.org/officeDocument/2006/relationships/slide" Target="slide36.xml"/><Relationship Id="rId18" Type="http://schemas.openxmlformats.org/officeDocument/2006/relationships/slide" Target="slide38.xml"/><Relationship Id="rId19" Type="http://schemas.openxmlformats.org/officeDocument/2006/relationships/slide" Target="slide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4" name="WordArt 4"/>
          <p:cNvSpPr>
            <a:spLocks noChangeArrowheads="1" noChangeShapeType="1" noTextEdit="1"/>
          </p:cNvSpPr>
          <p:nvPr/>
        </p:nvSpPr>
        <p:spPr bwMode="auto">
          <a:xfrm>
            <a:off x="1981200" y="3124200"/>
            <a:ext cx="5105400" cy="2286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Jeopardy</a:t>
            </a:r>
          </a:p>
        </p:txBody>
      </p:sp>
      <p:pic>
        <p:nvPicPr>
          <p:cNvPr id="327685" name="61B1912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86" name="WordArt 6"/>
          <p:cNvSpPr>
            <a:spLocks noChangeArrowheads="1" noChangeShapeType="1" noTextEdit="1"/>
          </p:cNvSpPr>
          <p:nvPr/>
        </p:nvSpPr>
        <p:spPr bwMode="auto">
          <a:xfrm>
            <a:off x="2819400" y="1371600"/>
            <a:ext cx="1371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This</a:t>
            </a:r>
          </a:p>
        </p:txBody>
      </p:sp>
      <p:sp>
        <p:nvSpPr>
          <p:cNvPr id="327687" name="WordArt 7"/>
          <p:cNvSpPr>
            <a:spLocks noChangeArrowheads="1" noChangeShapeType="1" noTextEdit="1"/>
          </p:cNvSpPr>
          <p:nvPr/>
        </p:nvSpPr>
        <p:spPr bwMode="auto">
          <a:xfrm>
            <a:off x="5410200" y="1524000"/>
            <a:ext cx="8382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IS</a:t>
            </a:r>
          </a:p>
        </p:txBody>
      </p:sp>
    </p:spTree>
  </p:cSld>
  <p:clrMapOvr>
    <a:masterClrMapping/>
  </p:clrMapOvr>
  <p:transition xmlns:p14="http://schemas.microsoft.com/office/powerpoint/2010/main" advTm="4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 animBg="1"/>
      <p:bldP spid="327686" grpId="0" animBg="1"/>
      <p:bldP spid="32768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Simplify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2527300" y="2647950"/>
          <a:ext cx="3689350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3" imgW="698500" imgH="419100" progId="Equation.3">
                  <p:embed/>
                </p:oleObj>
              </mc:Choice>
              <mc:Fallback>
                <p:oleObj name="Equation" r:id="rId3" imgW="6985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2647950"/>
                        <a:ext cx="3689350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12291" name="Object 7"/>
          <p:cNvGraphicFramePr>
            <a:graphicFrameLocks noChangeAspect="1"/>
          </p:cNvGraphicFramePr>
          <p:nvPr/>
        </p:nvGraphicFramePr>
        <p:xfrm>
          <a:off x="3432175" y="2714625"/>
          <a:ext cx="1879600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5" imgW="355292" imgH="393359" progId="Equation.3">
                  <p:embed/>
                </p:oleObj>
              </mc:Choice>
              <mc:Fallback>
                <p:oleObj name="Equation" r:id="rId5" imgW="355292" imgH="39335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2714625"/>
                        <a:ext cx="1879600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Simplify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2493963" y="2714625"/>
          <a:ext cx="3756025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710891" imgH="393529" progId="Equation.3">
                  <p:embed/>
                </p:oleObj>
              </mc:Choice>
              <mc:Fallback>
                <p:oleObj name="Equation" r:id="rId3" imgW="710891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2714625"/>
                        <a:ext cx="3756025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5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14339" name="Object 7"/>
          <p:cNvGraphicFramePr>
            <a:graphicFrameLocks noChangeAspect="1"/>
          </p:cNvGraphicFramePr>
          <p:nvPr/>
        </p:nvGraphicFramePr>
        <p:xfrm>
          <a:off x="3398838" y="2714625"/>
          <a:ext cx="1946275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5" imgW="368140" imgH="393529" progId="Equation.3">
                  <p:embed/>
                </p:oleObj>
              </mc:Choice>
              <mc:Fallback>
                <p:oleObj name="Equation" r:id="rId5" imgW="368140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2714625"/>
                        <a:ext cx="1946275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Simplify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15362" name="Object 6"/>
          <p:cNvGraphicFramePr>
            <a:graphicFrameLocks noChangeAspect="1"/>
          </p:cNvGraphicFramePr>
          <p:nvPr/>
        </p:nvGraphicFramePr>
        <p:xfrm>
          <a:off x="3230563" y="2647950"/>
          <a:ext cx="2281237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3" imgW="431613" imgH="418918" progId="Equation.3">
                  <p:embed/>
                </p:oleObj>
              </mc:Choice>
              <mc:Fallback>
                <p:oleObj name="Equation" r:id="rId3" imgW="431613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563" y="2647950"/>
                        <a:ext cx="2281237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1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already simplified?</a:t>
            </a:r>
            <a:endParaRPr lang="en-US" sz="400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Simplify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2327275" y="2647950"/>
          <a:ext cx="4090988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3" imgW="774364" imgH="418918" progId="Equation.3">
                  <p:embed/>
                </p:oleObj>
              </mc:Choice>
              <mc:Fallback>
                <p:oleObj name="Equation" r:id="rId3" imgW="774364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275" y="2647950"/>
                        <a:ext cx="4090988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19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18435" name="Object 7"/>
          <p:cNvGraphicFramePr>
            <a:graphicFrameLocks noChangeAspect="1"/>
          </p:cNvGraphicFramePr>
          <p:nvPr/>
        </p:nvGraphicFramePr>
        <p:xfrm>
          <a:off x="3298825" y="2714625"/>
          <a:ext cx="2146300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5" imgW="406048" imgH="393359" progId="Equation.3">
                  <p:embed/>
                </p:oleObj>
              </mc:Choice>
              <mc:Fallback>
                <p:oleObj name="Equation" r:id="rId5" imgW="406048" imgH="39335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2714625"/>
                        <a:ext cx="2146300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Simplify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19458" name="Object 6"/>
          <p:cNvGraphicFramePr>
            <a:graphicFrameLocks noChangeAspect="1"/>
          </p:cNvGraphicFramePr>
          <p:nvPr/>
        </p:nvGraphicFramePr>
        <p:xfrm>
          <a:off x="2327275" y="2647950"/>
          <a:ext cx="4090988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3" imgW="774364" imgH="418918" progId="Equation.3">
                  <p:embed/>
                </p:oleObj>
              </mc:Choice>
              <mc:Fallback>
                <p:oleObj name="Equation" r:id="rId3" imgW="774364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275" y="2647950"/>
                        <a:ext cx="4090988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7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20483" name="Object 7"/>
          <p:cNvGraphicFramePr>
            <a:graphicFrameLocks noChangeAspect="1"/>
          </p:cNvGraphicFramePr>
          <p:nvPr/>
        </p:nvGraphicFramePr>
        <p:xfrm>
          <a:off x="3432175" y="2714625"/>
          <a:ext cx="1879600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5" imgW="355292" imgH="393359" progId="Equation.3">
                  <p:embed/>
                </p:oleObj>
              </mc:Choice>
              <mc:Fallback>
                <p:oleObj name="Equation" r:id="rId5" imgW="355292" imgH="39335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2714625"/>
                        <a:ext cx="1879600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4D7175D5.WAV"/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688" y="6643688"/>
            <a:ext cx="21431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804646B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5" y="6673850"/>
            <a:ext cx="184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F7BF626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6659563"/>
            <a:ext cx="1984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Multiply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21506" name="Object 7"/>
          <p:cNvGraphicFramePr>
            <a:graphicFrameLocks noChangeAspect="1"/>
          </p:cNvGraphicFramePr>
          <p:nvPr/>
        </p:nvGraphicFramePr>
        <p:xfrm>
          <a:off x="2192338" y="2581275"/>
          <a:ext cx="4360862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3" imgW="825142" imgH="444307" progId="Equation.3">
                  <p:embed/>
                </p:oleObj>
              </mc:Choice>
              <mc:Fallback>
                <p:oleObj name="Equation" r:id="rId3" imgW="825142" imgH="44430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38" y="2581275"/>
                        <a:ext cx="4360862" cy="234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5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22531" name="Object 7"/>
          <p:cNvGraphicFramePr>
            <a:graphicFrameLocks noChangeAspect="1"/>
          </p:cNvGraphicFramePr>
          <p:nvPr/>
        </p:nvGraphicFramePr>
        <p:xfrm>
          <a:off x="3567113" y="2581275"/>
          <a:ext cx="1609725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5" imgW="304536" imgH="444114" progId="Equation.3">
                  <p:embed/>
                </p:oleObj>
              </mc:Choice>
              <mc:Fallback>
                <p:oleObj name="Equation" r:id="rId5" imgW="304536" imgH="44411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3" y="2581275"/>
                        <a:ext cx="1609725" cy="234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Multiply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23554" name="Object 7"/>
          <p:cNvGraphicFramePr>
            <a:graphicFrameLocks noChangeAspect="1"/>
          </p:cNvGraphicFramePr>
          <p:nvPr/>
        </p:nvGraphicFramePr>
        <p:xfrm>
          <a:off x="1019175" y="2647950"/>
          <a:ext cx="6707188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3" imgW="1270000" imgH="419100" progId="Equation.3">
                  <p:embed/>
                </p:oleObj>
              </mc:Choice>
              <mc:Fallback>
                <p:oleObj name="Equation" r:id="rId3" imgW="12700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2647950"/>
                        <a:ext cx="6707188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9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24579" name="Object 7"/>
          <p:cNvGraphicFramePr>
            <a:graphicFrameLocks noChangeAspect="1"/>
          </p:cNvGraphicFramePr>
          <p:nvPr/>
        </p:nvGraphicFramePr>
        <p:xfrm>
          <a:off x="2928938" y="2714625"/>
          <a:ext cx="2884487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5" imgW="545863" imgH="393529" progId="Equation.3">
                  <p:embed/>
                </p:oleObj>
              </mc:Choice>
              <mc:Fallback>
                <p:oleObj name="Equation" r:id="rId5" imgW="545863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2714625"/>
                        <a:ext cx="2884487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Divide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25602" name="Object 7"/>
          <p:cNvGraphicFramePr>
            <a:graphicFrameLocks noChangeAspect="1"/>
          </p:cNvGraphicFramePr>
          <p:nvPr/>
        </p:nvGraphicFramePr>
        <p:xfrm>
          <a:off x="1387475" y="2647950"/>
          <a:ext cx="5970588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3" imgW="1130300" imgH="419100" progId="Equation.3">
                  <p:embed/>
                </p:oleObj>
              </mc:Choice>
              <mc:Fallback>
                <p:oleObj name="Equation" r:id="rId3" imgW="11303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2647950"/>
                        <a:ext cx="5970588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3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19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26627" name="Object 7"/>
          <p:cNvGraphicFramePr>
            <a:graphicFrameLocks noChangeAspect="1"/>
          </p:cNvGraphicFramePr>
          <p:nvPr/>
        </p:nvGraphicFramePr>
        <p:xfrm>
          <a:off x="2928938" y="2714625"/>
          <a:ext cx="2884487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5" imgW="545863" imgH="393529" progId="Equation.3">
                  <p:embed/>
                </p:oleObj>
              </mc:Choice>
              <mc:Fallback>
                <p:oleObj name="Equation" r:id="rId5" imgW="545863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2714625"/>
                        <a:ext cx="2884487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306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Divide</a:t>
            </a:r>
          </a:p>
          <a:p>
            <a:pPr algn="ctr">
              <a:spcBef>
                <a:spcPct val="50000"/>
              </a:spcBef>
              <a:defRPr/>
            </a:pPr>
            <a:endParaRPr lang="en-US" sz="5400">
              <a:solidFill>
                <a:srgbClr val="FFFF66"/>
              </a:solidFill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27650" name="Object 7"/>
          <p:cNvGraphicFramePr>
            <a:graphicFrameLocks noChangeAspect="1"/>
          </p:cNvGraphicFramePr>
          <p:nvPr/>
        </p:nvGraphicFramePr>
        <p:xfrm>
          <a:off x="519113" y="2628900"/>
          <a:ext cx="8050212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3" imgW="1524000" imgH="419100" progId="Equation.3">
                  <p:embed/>
                </p:oleObj>
              </mc:Choice>
              <mc:Fallback>
                <p:oleObj name="Equation" r:id="rId3" imgW="15240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628900"/>
                        <a:ext cx="8050212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7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28675" name="Object 7"/>
          <p:cNvGraphicFramePr>
            <a:graphicFrameLocks noChangeAspect="1"/>
          </p:cNvGraphicFramePr>
          <p:nvPr/>
        </p:nvGraphicFramePr>
        <p:xfrm>
          <a:off x="2090738" y="2714625"/>
          <a:ext cx="4562475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5" imgW="863225" imgH="393529" progId="Equation.3">
                  <p:embed/>
                </p:oleObj>
              </mc:Choice>
              <mc:Fallback>
                <p:oleObj name="Equation" r:id="rId5" imgW="863225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2714625"/>
                        <a:ext cx="4562475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96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Divide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29698" name="Object 8"/>
          <p:cNvGraphicFramePr>
            <a:graphicFrameLocks noChangeAspect="1"/>
          </p:cNvGraphicFramePr>
          <p:nvPr/>
        </p:nvGraphicFramePr>
        <p:xfrm>
          <a:off x="817563" y="3009900"/>
          <a:ext cx="7510462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3" imgW="2247900" imgH="419100" progId="Equation.3">
                  <p:embed/>
                </p:oleObj>
              </mc:Choice>
              <mc:Fallback>
                <p:oleObj name="Equation" r:id="rId3" imgW="22479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3009900"/>
                        <a:ext cx="7510462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9" name="AutoShape 3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1752600" y="1123950"/>
            <a:ext cx="657225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</a:t>
            </a:r>
          </a:p>
          <a:p>
            <a:pPr algn="ctr">
              <a:spcBef>
                <a:spcPct val="50000"/>
              </a:spcBef>
              <a:defRPr/>
            </a:pPr>
            <a:endParaRPr lang="en-US" sz="5400">
              <a:solidFill>
                <a:srgbClr val="FFFF66"/>
              </a:solidFill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endParaRPr lang="en-US" sz="5400">
              <a:solidFill>
                <a:srgbClr val="FFFF66"/>
              </a:solidFill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30723" name="Object 6"/>
          <p:cNvGraphicFramePr>
            <a:graphicFrameLocks noChangeAspect="1"/>
          </p:cNvGraphicFramePr>
          <p:nvPr/>
        </p:nvGraphicFramePr>
        <p:xfrm>
          <a:off x="2928938" y="2714625"/>
          <a:ext cx="2884487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5" imgW="545863" imgH="393529" progId="Equation.3">
                  <p:embed/>
                </p:oleObj>
              </mc:Choice>
              <mc:Fallback>
                <p:oleObj name="Equation" r:id="rId5" imgW="545863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2714625"/>
                        <a:ext cx="2884487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123950" y="1619250"/>
            <a:ext cx="68580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Simplify Rational Expression</a:t>
            </a:r>
          </a:p>
        </p:txBody>
      </p:sp>
      <p:pic>
        <p:nvPicPr>
          <p:cNvPr id="4099" name="095078F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6781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Tm="3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2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3092450" y="1752600"/>
            <a:ext cx="3189288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800">
                <a:solidFill>
                  <a:srgbClr val="FFFF66"/>
                </a:solidFill>
                <a:cs typeface="+mn-cs"/>
              </a:rPr>
              <a:t>Add</a:t>
            </a:r>
          </a:p>
          <a:p>
            <a:pPr>
              <a:defRPr/>
            </a:pPr>
            <a:endParaRPr lang="en-US" sz="4800">
              <a:solidFill>
                <a:srgbClr val="FFFF66"/>
              </a:solidFill>
              <a:cs typeface="+mn-cs"/>
            </a:endParaRPr>
          </a:p>
          <a:p>
            <a:pPr>
              <a:defRPr/>
            </a:pPr>
            <a:endParaRPr lang="en-US" sz="4800">
              <a:solidFill>
                <a:srgbClr val="FFFF66"/>
              </a:solidFill>
              <a:cs typeface="+mn-cs"/>
            </a:endParaRPr>
          </a:p>
          <a:p>
            <a:pPr>
              <a:defRPr/>
            </a:pPr>
            <a:endParaRPr lang="en-US" sz="4800">
              <a:solidFill>
                <a:srgbClr val="FFFF66"/>
              </a:solidFill>
              <a:cs typeface="+mn-cs"/>
            </a:endParaRPr>
          </a:p>
          <a:p>
            <a:pPr>
              <a:defRPr/>
            </a:pPr>
            <a:endParaRPr lang="en-US" sz="4800">
              <a:solidFill>
                <a:srgbClr val="FFFF66"/>
              </a:solidFill>
              <a:cs typeface="+mn-cs"/>
            </a:endParaRPr>
          </a:p>
        </p:txBody>
      </p:sp>
      <p:graphicFrame>
        <p:nvGraphicFramePr>
          <p:cNvPr id="31747" name="Object 9"/>
          <p:cNvGraphicFramePr>
            <a:graphicFrameLocks noChangeAspect="1"/>
          </p:cNvGraphicFramePr>
          <p:nvPr/>
        </p:nvGraphicFramePr>
        <p:xfrm>
          <a:off x="2225675" y="2714625"/>
          <a:ext cx="4292600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3" imgW="812447" imgH="393529" progId="Equation.3">
                  <p:embed/>
                </p:oleObj>
              </mc:Choice>
              <mc:Fallback>
                <p:oleObj name="Equation" r:id="rId3" imgW="812447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2714625"/>
                        <a:ext cx="4292600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752600" y="1447800"/>
            <a:ext cx="59436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800">
              <a:solidFill>
                <a:srgbClr val="FFFF66"/>
              </a:solidFill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endParaRPr lang="en-US" sz="48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32771" name="Object 8"/>
          <p:cNvGraphicFramePr>
            <a:graphicFrameLocks noChangeAspect="1"/>
          </p:cNvGraphicFramePr>
          <p:nvPr/>
        </p:nvGraphicFramePr>
        <p:xfrm>
          <a:off x="3398838" y="2714625"/>
          <a:ext cx="1946275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5" imgW="368140" imgH="393529" progId="Equation.3">
                  <p:embed/>
                </p:oleObj>
              </mc:Choice>
              <mc:Fallback>
                <p:oleObj name="Equation" r:id="rId5" imgW="368140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2714625"/>
                        <a:ext cx="1946275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1752600" y="1447800"/>
            <a:ext cx="6019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Add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33794" name="Object 8"/>
          <p:cNvGraphicFramePr>
            <a:graphicFrameLocks noChangeAspect="1"/>
          </p:cNvGraphicFramePr>
          <p:nvPr/>
        </p:nvGraphicFramePr>
        <p:xfrm>
          <a:off x="1489075" y="2714625"/>
          <a:ext cx="5767388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Equation" r:id="rId3" imgW="1091726" imgH="393529" progId="Equation.3">
                  <p:embed/>
                </p:oleObj>
              </mc:Choice>
              <mc:Fallback>
                <p:oleObj name="Equation" r:id="rId3" imgW="1091726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2714625"/>
                        <a:ext cx="5767388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5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52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791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34819" name="Object 7"/>
          <p:cNvGraphicFramePr>
            <a:graphicFrameLocks noChangeAspect="1"/>
          </p:cNvGraphicFramePr>
          <p:nvPr/>
        </p:nvGraphicFramePr>
        <p:xfrm>
          <a:off x="2159000" y="2647950"/>
          <a:ext cx="4425950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5" imgW="838200" imgH="419100" progId="Equation.3">
                  <p:embed/>
                </p:oleObj>
              </mc:Choice>
              <mc:Fallback>
                <p:oleObj name="Equation" r:id="rId5" imgW="8382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2647950"/>
                        <a:ext cx="4425950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Add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35842" name="Object 9"/>
          <p:cNvGraphicFramePr>
            <a:graphicFrameLocks noChangeAspect="1"/>
          </p:cNvGraphicFramePr>
          <p:nvPr/>
        </p:nvGraphicFramePr>
        <p:xfrm>
          <a:off x="1589088" y="2647950"/>
          <a:ext cx="5567362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Equation" r:id="rId3" imgW="1054100" imgH="419100" progId="Equation.3">
                  <p:embed/>
                </p:oleObj>
              </mc:Choice>
              <mc:Fallback>
                <p:oleObj name="Equation" r:id="rId3" imgW="10541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2647950"/>
                        <a:ext cx="5567362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9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36867" name="Object 7"/>
          <p:cNvGraphicFramePr>
            <a:graphicFrameLocks noChangeAspect="1"/>
          </p:cNvGraphicFramePr>
          <p:nvPr/>
        </p:nvGraphicFramePr>
        <p:xfrm>
          <a:off x="1924050" y="2581275"/>
          <a:ext cx="4895850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Equation" r:id="rId5" imgW="926698" imgH="444307" progId="Equation.3">
                  <p:embed/>
                </p:oleObj>
              </mc:Choice>
              <mc:Fallback>
                <p:oleObj name="Equation" r:id="rId5" imgW="926698" imgH="44430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2581275"/>
                        <a:ext cx="4895850" cy="234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Subtract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37890" name="Object 8"/>
          <p:cNvGraphicFramePr>
            <a:graphicFrameLocks noChangeAspect="1"/>
          </p:cNvGraphicFramePr>
          <p:nvPr/>
        </p:nvGraphicFramePr>
        <p:xfrm>
          <a:off x="1320800" y="2714625"/>
          <a:ext cx="6103938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Equation" r:id="rId3" imgW="1155700" imgH="393700" progId="Equation.3">
                  <p:embed/>
                </p:oleObj>
              </mc:Choice>
              <mc:Fallback>
                <p:oleObj name="Equation" r:id="rId3" imgW="11557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2714625"/>
                        <a:ext cx="6103938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3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7574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38915" name="Object 7"/>
          <p:cNvGraphicFramePr>
            <a:graphicFrameLocks noChangeAspect="1"/>
          </p:cNvGraphicFramePr>
          <p:nvPr/>
        </p:nvGraphicFramePr>
        <p:xfrm>
          <a:off x="2125663" y="2647950"/>
          <a:ext cx="4492625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Equation" r:id="rId5" imgW="850531" imgH="418918" progId="Equation.3">
                  <p:embed/>
                </p:oleObj>
              </mc:Choice>
              <mc:Fallback>
                <p:oleObj name="Equation" r:id="rId5" imgW="850531" imgH="41891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2647950"/>
                        <a:ext cx="4492625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1752600" y="1447800"/>
            <a:ext cx="5867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solidFill>
                  <a:schemeClr val="bg1"/>
                </a:solidFill>
                <a:cs typeface="+mn-cs"/>
              </a:rPr>
              <a:t>Perform the operation</a:t>
            </a:r>
          </a:p>
        </p:txBody>
      </p:sp>
      <p:graphicFrame>
        <p:nvGraphicFramePr>
          <p:cNvPr id="39938" name="Object 8"/>
          <p:cNvGraphicFramePr>
            <a:graphicFrameLocks noChangeAspect="1"/>
          </p:cNvGraphicFramePr>
          <p:nvPr/>
        </p:nvGraphicFramePr>
        <p:xfrm>
          <a:off x="912813" y="2924175"/>
          <a:ext cx="7623175" cy="185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Equation" r:id="rId3" imgW="1612900" imgH="393700" progId="Equation.3">
                  <p:embed/>
                </p:oleObj>
              </mc:Choice>
              <mc:Fallback>
                <p:oleObj name="Equation" r:id="rId3" imgW="16129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2924175"/>
                        <a:ext cx="7623175" cy="185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7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18288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40963" name="Object 7"/>
          <p:cNvGraphicFramePr>
            <a:graphicFrameLocks noChangeAspect="1"/>
          </p:cNvGraphicFramePr>
          <p:nvPr/>
        </p:nvGraphicFramePr>
        <p:xfrm>
          <a:off x="3500438" y="2714625"/>
          <a:ext cx="1743075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Equation" r:id="rId5" imgW="330057" imgH="393529" progId="Equation.3">
                  <p:embed/>
                </p:oleObj>
              </mc:Choice>
              <mc:Fallback>
                <p:oleObj name="Equation" r:id="rId5" imgW="330057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2714625"/>
                        <a:ext cx="1743075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WordArt 2"/>
          <p:cNvSpPr>
            <a:spLocks noChangeArrowheads="1" noChangeShapeType="1" noTextEdit="1"/>
          </p:cNvSpPr>
          <p:nvPr/>
        </p:nvSpPr>
        <p:spPr bwMode="auto">
          <a:xfrm>
            <a:off x="1162050" y="1390650"/>
            <a:ext cx="7086600" cy="457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Multiply &amp; Divide Rational Expression</a:t>
            </a:r>
          </a:p>
        </p:txBody>
      </p:sp>
    </p:spTree>
  </p:cSld>
  <p:clrMapOvr>
    <a:masterClrMapping/>
  </p:clrMapOvr>
  <p:transition xmlns:p14="http://schemas.microsoft.com/office/powerpoint/2010/main" advTm="3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914400" y="857250"/>
            <a:ext cx="67818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Simplify the complex fraction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41986" name="Object 7"/>
          <p:cNvGraphicFramePr>
            <a:graphicFrameLocks noChangeAspect="1"/>
          </p:cNvGraphicFramePr>
          <p:nvPr/>
        </p:nvGraphicFramePr>
        <p:xfrm>
          <a:off x="2689225" y="2390775"/>
          <a:ext cx="3554413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" name="Equation" r:id="rId3" imgW="672808" imgH="761669" progId="Equation.3">
                  <p:embed/>
                </p:oleObj>
              </mc:Choice>
              <mc:Fallback>
                <p:oleObj name="Equation" r:id="rId3" imgW="672808" imgH="76166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2390775"/>
                        <a:ext cx="3554413" cy="402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1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96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43011" name="Object 7"/>
          <p:cNvGraphicFramePr>
            <a:graphicFrameLocks noChangeAspect="1"/>
          </p:cNvGraphicFramePr>
          <p:nvPr/>
        </p:nvGraphicFramePr>
        <p:xfrm>
          <a:off x="3298825" y="2714625"/>
          <a:ext cx="2146300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Equation" r:id="rId5" imgW="406048" imgH="393359" progId="Equation.3">
                  <p:embed/>
                </p:oleObj>
              </mc:Choice>
              <mc:Fallback>
                <p:oleObj name="Equation" r:id="rId5" imgW="406048" imgH="39335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2714625"/>
                        <a:ext cx="2146300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857250" y="819150"/>
            <a:ext cx="676275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Simplify the complex fraction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44034" name="Object 7"/>
          <p:cNvGraphicFramePr>
            <a:graphicFrameLocks noChangeAspect="1"/>
          </p:cNvGraphicFramePr>
          <p:nvPr/>
        </p:nvGraphicFramePr>
        <p:xfrm>
          <a:off x="2603500" y="2428875"/>
          <a:ext cx="3689350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name="Equation" r:id="rId3" imgW="698197" imgH="761669" progId="Equation.3">
                  <p:embed/>
                </p:oleObj>
              </mc:Choice>
              <mc:Fallback>
                <p:oleObj name="Equation" r:id="rId3" imgW="698197" imgH="76166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2428875"/>
                        <a:ext cx="3689350" cy="402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5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45059" name="Object 7"/>
          <p:cNvGraphicFramePr>
            <a:graphicFrameLocks noChangeAspect="1"/>
          </p:cNvGraphicFramePr>
          <p:nvPr/>
        </p:nvGraphicFramePr>
        <p:xfrm>
          <a:off x="2225675" y="2647950"/>
          <a:ext cx="4292600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Equation" r:id="rId5" imgW="812447" imgH="418918" progId="Equation.3">
                  <p:embed/>
                </p:oleObj>
              </mc:Choice>
              <mc:Fallback>
                <p:oleObj name="Equation" r:id="rId5" imgW="812447" imgH="41891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2647950"/>
                        <a:ext cx="4292600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1219200" y="609600"/>
            <a:ext cx="6934200" cy="388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Simplify the complex fraction</a:t>
            </a:r>
          </a:p>
          <a:p>
            <a:pPr algn="ctr">
              <a:spcBef>
                <a:spcPct val="50000"/>
              </a:spcBef>
              <a:defRPr/>
            </a:pPr>
            <a:endParaRPr lang="en-US" sz="5400">
              <a:solidFill>
                <a:srgbClr val="FFFF66"/>
              </a:solidFill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46082" name="Object 7"/>
          <p:cNvGraphicFramePr>
            <a:graphicFrameLocks noChangeAspect="1"/>
          </p:cNvGraphicFramePr>
          <p:nvPr/>
        </p:nvGraphicFramePr>
        <p:xfrm>
          <a:off x="2047875" y="2181225"/>
          <a:ext cx="4762500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Equation" r:id="rId3" imgW="901309" imgH="761669" progId="Equation.3">
                  <p:embed/>
                </p:oleObj>
              </mc:Choice>
              <mc:Fallback>
                <p:oleObj name="Equation" r:id="rId3" imgW="901309" imgH="76166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181225"/>
                        <a:ext cx="4762500" cy="402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9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1670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47107" name="Object 7"/>
          <p:cNvGraphicFramePr>
            <a:graphicFrameLocks noChangeAspect="1"/>
          </p:cNvGraphicFramePr>
          <p:nvPr/>
        </p:nvGraphicFramePr>
        <p:xfrm>
          <a:off x="3968750" y="2714625"/>
          <a:ext cx="804863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2714625"/>
                        <a:ext cx="804863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933450" y="704850"/>
            <a:ext cx="668655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Simplify the complex fraction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48130" name="Object 7"/>
          <p:cNvGraphicFramePr>
            <a:graphicFrameLocks noChangeAspect="1"/>
          </p:cNvGraphicFramePr>
          <p:nvPr/>
        </p:nvGraphicFramePr>
        <p:xfrm>
          <a:off x="1847850" y="2333625"/>
          <a:ext cx="5164138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Equation" r:id="rId3" imgW="977476" imgH="761669" progId="Equation.3">
                  <p:embed/>
                </p:oleObj>
              </mc:Choice>
              <mc:Fallback>
                <p:oleObj name="Equation" r:id="rId3" imgW="977476" imgH="76166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333625"/>
                        <a:ext cx="5164138" cy="402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3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49155" name="Object 7"/>
          <p:cNvGraphicFramePr>
            <a:graphicFrameLocks noChangeAspect="1"/>
          </p:cNvGraphicFramePr>
          <p:nvPr/>
        </p:nvGraphicFramePr>
        <p:xfrm>
          <a:off x="3432175" y="2714625"/>
          <a:ext cx="1878013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Equation" r:id="rId5" imgW="355292" imgH="393359" progId="Equation.3">
                  <p:embed/>
                </p:oleObj>
              </mc:Choice>
              <mc:Fallback>
                <p:oleObj name="Equation" r:id="rId5" imgW="355292" imgH="39335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2714625"/>
                        <a:ext cx="1878013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971550" y="914400"/>
            <a:ext cx="7219950" cy="388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Simplify the complex fraction</a:t>
            </a:r>
          </a:p>
          <a:p>
            <a:pPr algn="ctr">
              <a:spcBef>
                <a:spcPct val="50000"/>
              </a:spcBef>
              <a:defRPr/>
            </a:pPr>
            <a:endParaRPr lang="en-US" sz="5400">
              <a:solidFill>
                <a:srgbClr val="FFFF66"/>
              </a:solidFill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50178" name="Object 7"/>
          <p:cNvGraphicFramePr>
            <a:graphicFrameLocks noChangeAspect="1"/>
          </p:cNvGraphicFramePr>
          <p:nvPr/>
        </p:nvGraphicFramePr>
        <p:xfrm>
          <a:off x="3451225" y="2409825"/>
          <a:ext cx="1878013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Equation" r:id="rId3" imgW="355446" imgH="761669" progId="Equation.3">
                  <p:embed/>
                </p:oleObj>
              </mc:Choice>
              <mc:Fallback>
                <p:oleObj name="Equation" r:id="rId3" imgW="355446" imgH="76166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2409825"/>
                        <a:ext cx="1878013" cy="402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7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19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51203" name="Object 7"/>
          <p:cNvGraphicFramePr>
            <a:graphicFrameLocks noChangeAspect="1"/>
          </p:cNvGraphicFramePr>
          <p:nvPr/>
        </p:nvGraphicFramePr>
        <p:xfrm>
          <a:off x="3500438" y="2714625"/>
          <a:ext cx="1743075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Equation" r:id="rId5" imgW="330057" imgH="393529" progId="Equation.3">
                  <p:embed/>
                </p:oleObj>
              </mc:Choice>
              <mc:Fallback>
                <p:oleObj name="Equation" r:id="rId5" imgW="330057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2714625"/>
                        <a:ext cx="1743075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WordArt 2"/>
          <p:cNvSpPr>
            <a:spLocks noChangeArrowheads="1" noChangeShapeType="1" noTextEdit="1"/>
          </p:cNvSpPr>
          <p:nvPr/>
        </p:nvSpPr>
        <p:spPr bwMode="auto">
          <a:xfrm>
            <a:off x="1733550" y="2190750"/>
            <a:ext cx="5257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Add &amp; Subtract Rational Expressions</a:t>
            </a:r>
          </a:p>
        </p:txBody>
      </p:sp>
    </p:spTree>
  </p:cSld>
  <p:clrMapOvr>
    <a:masterClrMapping/>
  </p:clrMapOvr>
  <p:transition xmlns:p14="http://schemas.microsoft.com/office/powerpoint/2010/main" advTm="3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Solve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52226" name="Object 7"/>
          <p:cNvGraphicFramePr>
            <a:graphicFrameLocks noChangeAspect="1"/>
          </p:cNvGraphicFramePr>
          <p:nvPr/>
        </p:nvGraphicFramePr>
        <p:xfrm>
          <a:off x="514350" y="2835275"/>
          <a:ext cx="8210550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Equation" r:id="rId3" imgW="1828800" imgH="393700" progId="Equation.3">
                  <p:embed/>
                </p:oleObj>
              </mc:Choice>
              <mc:Fallback>
                <p:oleObj name="Equation" r:id="rId3" imgW="18288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835275"/>
                        <a:ext cx="8210550" cy="176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1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53251" name="Object 7"/>
          <p:cNvGraphicFramePr>
            <a:graphicFrameLocks noChangeAspect="1"/>
          </p:cNvGraphicFramePr>
          <p:nvPr/>
        </p:nvGraphicFramePr>
        <p:xfrm>
          <a:off x="3835400" y="3284538"/>
          <a:ext cx="107315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Equation" r:id="rId5" imgW="202936" imgH="177569" progId="Equation.3">
                  <p:embed/>
                </p:oleObj>
              </mc:Choice>
              <mc:Fallback>
                <p:oleObj name="Equation" r:id="rId5" imgW="202936" imgH="17756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3284538"/>
                        <a:ext cx="1073150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Solve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54274" name="Object 7"/>
          <p:cNvGraphicFramePr>
            <a:graphicFrameLocks noChangeAspect="1"/>
          </p:cNvGraphicFramePr>
          <p:nvPr/>
        </p:nvGraphicFramePr>
        <p:xfrm>
          <a:off x="688975" y="2820988"/>
          <a:ext cx="767080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name="Equation" r:id="rId3" imgW="1625600" imgH="393700" progId="Equation.3">
                  <p:embed/>
                </p:oleObj>
              </mc:Choice>
              <mc:Fallback>
                <p:oleObj name="Equation" r:id="rId3" imgW="16256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2820988"/>
                        <a:ext cx="7670800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5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19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no solution?</a:t>
            </a:r>
            <a:endParaRPr lang="en-US" sz="400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Solve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56322" name="Object 7"/>
          <p:cNvGraphicFramePr>
            <a:graphicFrameLocks noChangeAspect="1"/>
          </p:cNvGraphicFramePr>
          <p:nvPr/>
        </p:nvGraphicFramePr>
        <p:xfrm>
          <a:off x="884238" y="2714625"/>
          <a:ext cx="6975475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" name="Equation" r:id="rId3" imgW="1320227" imgH="393529" progId="Equation.3">
                  <p:embed/>
                </p:oleObj>
              </mc:Choice>
              <mc:Fallback>
                <p:oleObj name="Equation" r:id="rId3" imgW="1320227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2714625"/>
                        <a:ext cx="6975475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9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10?</a:t>
            </a:r>
            <a:endParaRPr lang="en-US" sz="400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Solve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58370" name="Object 7"/>
          <p:cNvGraphicFramePr>
            <a:graphicFrameLocks noChangeAspect="1"/>
          </p:cNvGraphicFramePr>
          <p:nvPr/>
        </p:nvGraphicFramePr>
        <p:xfrm>
          <a:off x="347663" y="2714625"/>
          <a:ext cx="8048625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1" name="Equation" r:id="rId3" imgW="1524000" imgH="393700" progId="Equation.3">
                  <p:embed/>
                </p:oleObj>
              </mc:Choice>
              <mc:Fallback>
                <p:oleObj name="Equation" r:id="rId3" imgW="15240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2714625"/>
                        <a:ext cx="8048625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7814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-2?</a:t>
            </a:r>
            <a:endParaRPr lang="en-US" sz="400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057400" y="1905000"/>
            <a:ext cx="52578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6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ea typeface="Times New Roman"/>
                <a:cs typeface="Times New Roman"/>
              </a:rPr>
              <a:t>Daily</a:t>
            </a:r>
          </a:p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6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ea typeface="Times New Roman"/>
                <a:cs typeface="Times New Roman"/>
              </a:rPr>
              <a:t>Double!!</a:t>
            </a:r>
          </a:p>
        </p:txBody>
      </p:sp>
      <p:pic>
        <p:nvPicPr>
          <p:cNvPr id="119811" name="9B781AC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246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09600" y="762000"/>
            <a:ext cx="8001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Solve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61442" name="Object 7"/>
          <p:cNvGraphicFramePr>
            <a:graphicFrameLocks noChangeAspect="1"/>
          </p:cNvGraphicFramePr>
          <p:nvPr/>
        </p:nvGraphicFramePr>
        <p:xfrm>
          <a:off x="692150" y="2992438"/>
          <a:ext cx="787400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3" name="Equation" r:id="rId3" imgW="1739900" imgH="393700" progId="Equation.3">
                  <p:embed/>
                </p:oleObj>
              </mc:Choice>
              <mc:Fallback>
                <p:oleObj name="Equation" r:id="rId3" imgW="17399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992438"/>
                        <a:ext cx="7874000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WordArt 2"/>
          <p:cNvSpPr>
            <a:spLocks noChangeArrowheads="1" noChangeShapeType="1" noTextEdit="1"/>
          </p:cNvSpPr>
          <p:nvPr/>
        </p:nvSpPr>
        <p:spPr bwMode="auto">
          <a:xfrm>
            <a:off x="1752600" y="1828800"/>
            <a:ext cx="5257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Simplify Complex Fractions</a:t>
            </a:r>
          </a:p>
        </p:txBody>
      </p:sp>
    </p:spTree>
  </p:cSld>
  <p:clrMapOvr>
    <a:masterClrMapping/>
  </p:clrMapOvr>
  <p:transition xmlns:p14="http://schemas.microsoft.com/office/powerpoint/2010/main" advTm="3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7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000">
                <a:solidFill>
                  <a:schemeClr val="bg1"/>
                </a:solidFill>
                <a:cs typeface="+mn-cs"/>
              </a:rPr>
              <a:t>-2?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Perform the operation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63490" name="Object 7"/>
          <p:cNvGraphicFramePr>
            <a:graphicFrameLocks noChangeAspect="1"/>
          </p:cNvGraphicFramePr>
          <p:nvPr/>
        </p:nvGraphicFramePr>
        <p:xfrm>
          <a:off x="2657475" y="3028950"/>
          <a:ext cx="3352800" cy="221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Equation" r:id="rId3" imgW="634725" imgH="418918" progId="Equation.3">
                  <p:embed/>
                </p:oleObj>
              </mc:Choice>
              <mc:Fallback>
                <p:oleObj name="Equation" r:id="rId3" imgW="634725" imgH="41891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3028950"/>
                        <a:ext cx="3352800" cy="221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5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867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64515" name="Object 7"/>
          <p:cNvGraphicFramePr>
            <a:graphicFrameLocks noChangeAspect="1"/>
          </p:cNvGraphicFramePr>
          <p:nvPr/>
        </p:nvGraphicFramePr>
        <p:xfrm>
          <a:off x="1757363" y="2647950"/>
          <a:ext cx="5230812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6" name="Equation" r:id="rId5" imgW="990600" imgH="419100" progId="Equation.3">
                  <p:embed/>
                </p:oleObj>
              </mc:Choice>
              <mc:Fallback>
                <p:oleObj name="Equation" r:id="rId5" imgW="9906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2647950"/>
                        <a:ext cx="5230812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Perform the operation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65538" name="Object 7"/>
          <p:cNvGraphicFramePr>
            <a:graphicFrameLocks noChangeAspect="1"/>
          </p:cNvGraphicFramePr>
          <p:nvPr/>
        </p:nvGraphicFramePr>
        <p:xfrm>
          <a:off x="1265238" y="3381375"/>
          <a:ext cx="7243762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9" name="Equation" r:id="rId3" imgW="1371600" imgH="393700" progId="Equation.3">
                  <p:embed/>
                </p:oleObj>
              </mc:Choice>
              <mc:Fallback>
                <p:oleObj name="Equation" r:id="rId3" imgW="13716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3381375"/>
                        <a:ext cx="7243762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9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19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66563" name="Object 7"/>
          <p:cNvGraphicFramePr>
            <a:graphicFrameLocks noChangeAspect="1"/>
          </p:cNvGraphicFramePr>
          <p:nvPr/>
        </p:nvGraphicFramePr>
        <p:xfrm>
          <a:off x="3432175" y="2714625"/>
          <a:ext cx="1878013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4" name="Equation" r:id="rId5" imgW="355292" imgH="393359" progId="Equation.3">
                  <p:embed/>
                </p:oleObj>
              </mc:Choice>
              <mc:Fallback>
                <p:oleObj name="Equation" r:id="rId5" imgW="355292" imgH="39335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2714625"/>
                        <a:ext cx="1878013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960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Perform the operation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67586" name="Object 7"/>
          <p:cNvGraphicFramePr>
            <a:graphicFrameLocks noChangeAspect="1"/>
          </p:cNvGraphicFramePr>
          <p:nvPr/>
        </p:nvGraphicFramePr>
        <p:xfrm>
          <a:off x="430213" y="3605213"/>
          <a:ext cx="7885112" cy="188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7" name="Equation" r:id="rId3" imgW="1752600" imgH="419100" progId="Equation.3">
                  <p:embed/>
                </p:oleObj>
              </mc:Choice>
              <mc:Fallback>
                <p:oleObj name="Equation" r:id="rId3" imgW="17526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3605213"/>
                        <a:ext cx="7885112" cy="188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000">
                <a:solidFill>
                  <a:schemeClr val="bg1"/>
                </a:solidFill>
                <a:cs typeface="+mn-cs"/>
              </a:rPr>
              <a:t>8x(x+3)(x-2)?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60960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Perform the operation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69634" name="Object 7"/>
          <p:cNvGraphicFramePr>
            <a:graphicFrameLocks noChangeAspect="1"/>
          </p:cNvGraphicFramePr>
          <p:nvPr/>
        </p:nvGraphicFramePr>
        <p:xfrm>
          <a:off x="269875" y="2990850"/>
          <a:ext cx="8585200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5" name="Equation" r:id="rId3" imgW="1625600" imgH="419100" progId="Equation.3">
                  <p:embed/>
                </p:oleObj>
              </mc:Choice>
              <mc:Fallback>
                <p:oleObj name="Equation" r:id="rId3" imgW="16256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2990850"/>
                        <a:ext cx="8585200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7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1676400" y="1524000"/>
            <a:ext cx="5867400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-1?</a:t>
            </a:r>
            <a:endParaRPr lang="en-US" sz="400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952500" y="781050"/>
            <a:ext cx="68199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Simplify the complex fraction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71682" name="Object 7"/>
          <p:cNvGraphicFramePr>
            <a:graphicFrameLocks noChangeAspect="1"/>
          </p:cNvGraphicFramePr>
          <p:nvPr/>
        </p:nvGraphicFramePr>
        <p:xfrm>
          <a:off x="1857375" y="2111375"/>
          <a:ext cx="5030788" cy="32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3" name="Equation" r:id="rId3" imgW="952087" imgH="622030" progId="Equation.3">
                  <p:embed/>
                </p:oleObj>
              </mc:Choice>
              <mc:Fallback>
                <p:oleObj name="Equation" r:id="rId3" imgW="952087" imgH="62203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2111375"/>
                        <a:ext cx="5030788" cy="328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WordArt 2"/>
          <p:cNvSpPr>
            <a:spLocks noChangeArrowheads="1" noChangeShapeType="1" noTextEdit="1"/>
          </p:cNvSpPr>
          <p:nvPr/>
        </p:nvSpPr>
        <p:spPr bwMode="auto">
          <a:xfrm>
            <a:off x="914400" y="1828800"/>
            <a:ext cx="73914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Solve Rational Equations</a:t>
            </a:r>
          </a:p>
        </p:txBody>
      </p:sp>
    </p:spTree>
  </p:cSld>
  <p:clrMapOvr>
    <a:masterClrMapping/>
  </p:clrMapOvr>
  <p:transition xmlns:p14="http://schemas.microsoft.com/office/powerpoint/2010/main" advTm="3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1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1752600" y="1447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</a:t>
            </a:r>
          </a:p>
          <a:p>
            <a:pPr algn="ctr">
              <a:spcBef>
                <a:spcPct val="50000"/>
              </a:spcBef>
              <a:defRPr/>
            </a:pPr>
            <a:endParaRPr lang="en-US" sz="400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72707" name="Object 7"/>
          <p:cNvGraphicFramePr>
            <a:graphicFrameLocks noChangeAspect="1"/>
          </p:cNvGraphicFramePr>
          <p:nvPr/>
        </p:nvGraphicFramePr>
        <p:xfrm>
          <a:off x="3500438" y="2714625"/>
          <a:ext cx="1743075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8" name="Equation" r:id="rId5" imgW="330057" imgH="393529" progId="Equation.3">
                  <p:embed/>
                </p:oleObj>
              </mc:Choice>
              <mc:Fallback>
                <p:oleObj name="Equation" r:id="rId5" imgW="330057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2714625"/>
                        <a:ext cx="1743075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WordArt 2"/>
          <p:cNvSpPr>
            <a:spLocks noChangeArrowheads="1" noChangeShapeType="1" noTextEdit="1"/>
          </p:cNvSpPr>
          <p:nvPr/>
        </p:nvSpPr>
        <p:spPr bwMode="auto">
          <a:xfrm>
            <a:off x="2133600" y="1066800"/>
            <a:ext cx="4724400" cy="22717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Final</a:t>
            </a:r>
          </a:p>
          <a:p>
            <a:pPr algn="ctr"/>
            <a:r>
              <a:rPr lang="en-US" sz="3600" b="1" kern="1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Jeopardy</a:t>
            </a:r>
          </a:p>
        </p:txBody>
      </p:sp>
      <p:pic>
        <p:nvPicPr>
          <p:cNvPr id="77830" name="D9469A3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80150"/>
            <a:ext cx="1968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838200" y="3581400"/>
            <a:ext cx="7467600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Solve</a:t>
            </a:r>
          </a:p>
          <a:p>
            <a:pPr algn="ctr">
              <a:spcBef>
                <a:spcPct val="50000"/>
              </a:spcBef>
              <a:defRPr/>
            </a:pPr>
            <a:endParaRPr lang="en-US" sz="5400">
              <a:solidFill>
                <a:srgbClr val="FFFF66"/>
              </a:solidFill>
              <a:cs typeface="+mn-cs"/>
            </a:endParaRPr>
          </a:p>
        </p:txBody>
      </p:sp>
      <p:graphicFrame>
        <p:nvGraphicFramePr>
          <p:cNvPr id="73732" name="Object 8"/>
          <p:cNvGraphicFramePr>
            <a:graphicFrameLocks noChangeAspect="1"/>
          </p:cNvGraphicFramePr>
          <p:nvPr/>
        </p:nvGraphicFramePr>
        <p:xfrm>
          <a:off x="936625" y="4338638"/>
          <a:ext cx="7423150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3" name="Equation" r:id="rId4" imgW="1625600" imgH="419100" progId="Equation.3">
                  <p:embed/>
                </p:oleObj>
              </mc:Choice>
              <mc:Fallback>
                <p:oleObj name="Equation" r:id="rId4" imgW="16256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4338638"/>
                        <a:ext cx="7423150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1752600" y="1752600"/>
            <a:ext cx="5410200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What is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5400">
                <a:solidFill>
                  <a:srgbClr val="FFFF66"/>
                </a:solidFill>
                <a:cs typeface="+mn-cs"/>
              </a:rPr>
              <a:t>-1, -2?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WordArt 2"/>
          <p:cNvSpPr>
            <a:spLocks noChangeArrowheads="1" noChangeShapeType="1" noTextEdit="1"/>
          </p:cNvSpPr>
          <p:nvPr/>
        </p:nvSpPr>
        <p:spPr bwMode="auto">
          <a:xfrm>
            <a:off x="1752600" y="1828800"/>
            <a:ext cx="5257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Potpourri</a:t>
            </a:r>
          </a:p>
        </p:txBody>
      </p:sp>
    </p:spTree>
  </p:cSld>
  <p:clrMapOvr>
    <a:masterClrMapping/>
  </p:clrMapOvr>
  <p:transition xmlns:p14="http://schemas.microsoft.com/office/powerpoint/2010/main" advTm="3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1143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Simplify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Multiply &amp; Divide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Add &amp; Subtract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7244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Simplify Commplex Fractions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62484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Solve Rational Equations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78486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Potpourri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60325" y="1357313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4" action="ppaction://hlinksldjump"/>
              </a:rPr>
              <a:t>$100</a:t>
            </a:r>
            <a:endParaRPr lang="en-US" sz="3600">
              <a:cs typeface="+mn-cs"/>
            </a:endParaRP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60325" y="2500313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5" action="ppaction://hlinksldjump"/>
              </a:rPr>
              <a:t>$200</a:t>
            </a:r>
            <a:endParaRPr lang="en-US" sz="3600">
              <a:cs typeface="+mn-cs"/>
            </a:endParaRP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60325" y="3643313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6" action="ppaction://hlinksldjump"/>
              </a:rPr>
              <a:t>$300</a:t>
            </a:r>
            <a:endParaRPr lang="en-US" sz="3600">
              <a:cs typeface="+mn-cs"/>
            </a:endParaRP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60325" y="4786313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7" action="ppaction://hlinksldjump"/>
              </a:rPr>
              <a:t>$400</a:t>
            </a:r>
            <a:endParaRPr lang="en-US" sz="3600">
              <a:cs typeface="+mn-cs"/>
            </a:endParaRP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60325" y="5929313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8" action="ppaction://hlinksldjump"/>
              </a:rPr>
              <a:t>$500</a:t>
            </a:r>
            <a:endParaRPr lang="en-US" sz="3600">
              <a:cs typeface="+mn-cs"/>
            </a:endParaRP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1584325" y="1354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cs typeface="+mn-cs"/>
                <a:hlinkClick r:id="rId9" action="ppaction://hlinksldjump"/>
              </a:rPr>
              <a:t>$100</a:t>
            </a:r>
            <a:endParaRPr lang="en-US" sz="3600" dirty="0">
              <a:cs typeface="+mn-cs"/>
            </a:endParaRP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1593850" y="2497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10" action="ppaction://hlinksldjump"/>
              </a:rPr>
              <a:t>$200</a:t>
            </a:r>
            <a:endParaRPr lang="en-US" sz="3600">
              <a:cs typeface="+mn-cs"/>
            </a:endParaRP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1584325" y="3640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11" action="ppaction://hlinksldjump"/>
              </a:rPr>
              <a:t>$300</a:t>
            </a:r>
            <a:endParaRPr lang="en-US" sz="3600">
              <a:cs typeface="+mn-cs"/>
            </a:endParaRP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1584325" y="4783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12" action="ppaction://hlinksldjump"/>
              </a:rPr>
              <a:t>$400</a:t>
            </a:r>
            <a:endParaRPr lang="en-US" sz="3600">
              <a:cs typeface="+mn-cs"/>
            </a:endParaRP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1584325" y="5926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13" action="ppaction://hlinksldjump"/>
              </a:rPr>
              <a:t>$500</a:t>
            </a:r>
            <a:endParaRPr lang="en-US" sz="3600">
              <a:cs typeface="+mn-cs"/>
            </a:endParaRP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3108325" y="13414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14" action="ppaction://hlinksldjump"/>
              </a:rPr>
              <a:t>$100</a:t>
            </a:r>
            <a:endParaRPr lang="en-US" sz="3600">
              <a:cs typeface="+mn-cs"/>
            </a:endParaRP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3108325" y="2500313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15" action="ppaction://hlinksldjump"/>
              </a:rPr>
              <a:t>$200</a:t>
            </a:r>
            <a:endParaRPr lang="en-US" sz="3600">
              <a:cs typeface="+mn-cs"/>
            </a:endParaRP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3098800" y="36274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16" action="ppaction://hlinksldjump"/>
              </a:rPr>
              <a:t>$300</a:t>
            </a:r>
            <a:endParaRPr lang="en-US" sz="3600">
              <a:cs typeface="+mn-cs"/>
            </a:endParaRP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3108325" y="4783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17" action="ppaction://hlinksldjump"/>
              </a:rPr>
              <a:t>$400</a:t>
            </a:r>
            <a:endParaRPr lang="en-US" sz="3600">
              <a:cs typeface="+mn-cs"/>
            </a:endParaRP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3108325" y="5926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18" action="ppaction://hlinksldjump"/>
              </a:rPr>
              <a:t>$500</a:t>
            </a:r>
            <a:endParaRPr lang="en-US" sz="3600">
              <a:cs typeface="+mn-cs"/>
            </a:endParaRP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4622800" y="1354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19" action="ppaction://hlinksldjump"/>
              </a:rPr>
              <a:t>$100</a:t>
            </a:r>
            <a:endParaRPr lang="en-US" sz="3600">
              <a:cs typeface="+mn-cs"/>
            </a:endParaRP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4622800" y="2497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20" action="ppaction://hlinksldjump"/>
              </a:rPr>
              <a:t>$200</a:t>
            </a:r>
            <a:endParaRPr lang="en-US" sz="3600">
              <a:cs typeface="+mn-cs"/>
            </a:endParaRP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4632325" y="3640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21" action="ppaction://hlinksldjump"/>
              </a:rPr>
              <a:t>$300</a:t>
            </a:r>
            <a:endParaRPr lang="en-US" sz="3600">
              <a:cs typeface="+mn-cs"/>
            </a:endParaRP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4632325" y="4783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22" action="ppaction://hlinksldjump"/>
              </a:rPr>
              <a:t>$400</a:t>
            </a:r>
            <a:endParaRPr lang="en-US" sz="3600">
              <a:cs typeface="+mn-cs"/>
            </a:endParaRP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4632325" y="5926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23" action="ppaction://hlinksldjump"/>
              </a:rPr>
              <a:t>$500</a:t>
            </a:r>
            <a:endParaRPr lang="en-US" sz="3600">
              <a:cs typeface="+mn-cs"/>
            </a:endParaRP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6165850" y="1354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24" action="ppaction://hlinksldjump"/>
              </a:rPr>
              <a:t>$100</a:t>
            </a:r>
            <a:endParaRPr lang="en-US" sz="3600">
              <a:cs typeface="+mn-cs"/>
            </a:endParaRPr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6156325" y="2497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25" action="ppaction://hlinksldjump"/>
              </a:rPr>
              <a:t>$200</a:t>
            </a:r>
            <a:endParaRPr lang="en-US" sz="3600">
              <a:cs typeface="+mn-cs"/>
            </a:endParaRPr>
          </a:p>
        </p:txBody>
      </p:sp>
      <p:sp>
        <p:nvSpPr>
          <p:cNvPr id="9281" name="Text Box 65"/>
          <p:cNvSpPr txBox="1">
            <a:spLocks noChangeArrowheads="1"/>
          </p:cNvSpPr>
          <p:nvPr/>
        </p:nvSpPr>
        <p:spPr bwMode="auto">
          <a:xfrm>
            <a:off x="6165850" y="3640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26" action="ppaction://hlinksldjump"/>
              </a:rPr>
              <a:t>$300</a:t>
            </a:r>
            <a:endParaRPr lang="en-US" sz="3600">
              <a:cs typeface="+mn-cs"/>
            </a:endParaRPr>
          </a:p>
        </p:txBody>
      </p:sp>
      <p:sp>
        <p:nvSpPr>
          <p:cNvPr id="9282" name="Text Box 66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6165850" y="4783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27" action="ppaction://hlinksldjump"/>
              </a:rPr>
              <a:t>$400</a:t>
            </a:r>
            <a:endParaRPr lang="en-US" sz="3600">
              <a:cs typeface="+mn-cs"/>
            </a:endParaRPr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6165850" y="5926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28" action="ppaction://hlinksldjump"/>
              </a:rPr>
              <a:t>$500</a:t>
            </a:r>
            <a:endParaRPr lang="en-US" sz="3600">
              <a:cs typeface="+mn-cs"/>
            </a:endParaRPr>
          </a:p>
        </p:txBody>
      </p:sp>
      <p:sp>
        <p:nvSpPr>
          <p:cNvPr id="9285" name="Text Box 69"/>
          <p:cNvSpPr txBox="1">
            <a:spLocks noChangeArrowheads="1"/>
          </p:cNvSpPr>
          <p:nvPr/>
        </p:nvSpPr>
        <p:spPr bwMode="auto">
          <a:xfrm>
            <a:off x="7689850" y="1354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29" action="ppaction://hlinksldjump"/>
              </a:rPr>
              <a:t>$</a:t>
            </a:r>
            <a:r>
              <a:rPr lang="en-US" sz="3600">
                <a:cs typeface="+mn-cs"/>
                <a:hlinkClick r:id="rId29" action="ppaction://hlinksldjump"/>
              </a:rPr>
              <a:t>100</a:t>
            </a:r>
            <a:endParaRPr lang="en-US" sz="3600">
              <a:cs typeface="+mn-cs"/>
            </a:endParaRPr>
          </a:p>
        </p:txBody>
      </p:sp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7689850" y="2497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30" action="ppaction://hlinksldjump"/>
              </a:rPr>
              <a:t>$200</a:t>
            </a:r>
            <a:endParaRPr lang="en-US" sz="3600">
              <a:cs typeface="+mn-cs"/>
            </a:endParaRPr>
          </a:p>
        </p:txBody>
      </p: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7680325" y="3640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31" action="ppaction://hlinksldjump"/>
              </a:rPr>
              <a:t>$300</a:t>
            </a:r>
            <a:endParaRPr lang="en-US" sz="3600">
              <a:cs typeface="+mn-cs"/>
            </a:endParaRPr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7689850" y="4783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32" action="ppaction://hlinksldjump"/>
              </a:rPr>
              <a:t>$400</a:t>
            </a:r>
            <a:endParaRPr lang="en-US" sz="3600">
              <a:cs typeface="+mn-cs"/>
            </a:endParaRPr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7689850" y="5926138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>
                <a:cs typeface="+mn-cs"/>
                <a:hlinkClick r:id="rId33" action="ppaction://hlinksldjump"/>
              </a:rPr>
              <a:t>$500</a:t>
            </a:r>
            <a:endParaRPr lang="en-US" sz="3600">
              <a:cs typeface="+mn-cs"/>
            </a:endParaRPr>
          </a:p>
        </p:txBody>
      </p:sp>
      <p:sp>
        <p:nvSpPr>
          <p:cNvPr id="9290" name="AutoShape 74">
            <a:hlinkClick r:id="rId34" action="ppaction://hlinksldjump"/>
          </p:cNvPr>
          <p:cNvSpPr>
            <a:spLocks noChangeArrowheads="1"/>
          </p:cNvSpPr>
          <p:nvPr/>
        </p:nvSpPr>
        <p:spPr bwMode="auto">
          <a:xfrm>
            <a:off x="8839200" y="6553200"/>
            <a:ext cx="228600" cy="152400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ＭＳ Ｐゴシック"/>
        <a:cs typeface=""/>
      </a:majorFont>
      <a:minorFont>
        <a:latin typeface="Arial Blac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Black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Black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FF00"/>
    </a:hlink>
    <a:folHlink>
      <a:srgbClr val="33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259</Words>
  <Application>Microsoft Macintosh PowerPoint</Application>
  <PresentationFormat>On-screen Show (4:3)</PresentationFormat>
  <Paragraphs>118</Paragraphs>
  <Slides>72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8" baseType="lpstr">
      <vt:lpstr>Arial Black</vt:lpstr>
      <vt:lpstr>ＭＳ Ｐゴシック</vt:lpstr>
      <vt:lpstr>Arial</vt:lpstr>
      <vt:lpstr>Calibri</vt:lpstr>
      <vt:lpstr>Default Design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Jessamine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Matt Hamlyn</dc:creator>
  <dc:description>email mhamlyn@jessamine.k12.ky.us</dc:description>
  <cp:lastModifiedBy>User</cp:lastModifiedBy>
  <cp:revision>100</cp:revision>
  <dcterms:created xsi:type="dcterms:W3CDTF">1999-10-07T17:16:48Z</dcterms:created>
  <dcterms:modified xsi:type="dcterms:W3CDTF">2013-04-10T04:13:02Z</dcterms:modified>
</cp:coreProperties>
</file>